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26 </a:t>
            </a:r>
            <a:r>
              <a:rPr lang="fr-FR" sz="3200" dirty="0" smtClean="0">
                <a:latin typeface="Kristen ITC" pitchFamily="66" charset="0"/>
              </a:rPr>
              <a:t>janvier 2012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219200"/>
            <a:ext cx="8463108" cy="70788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conjuguez:</a:t>
            </a:r>
            <a:endParaRPr lang="fr-FR" sz="4000" dirty="0" smtClean="0">
              <a:solidFill>
                <a:schemeClr val="accent6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0338" y="4953000"/>
            <a:ext cx="2133600" cy="2133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8765" y="2667000"/>
            <a:ext cx="3445035" cy="70788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1.  Je / être</a:t>
            </a:r>
            <a:endParaRPr lang="fr-FR" sz="4000" dirty="0" smtClean="0">
              <a:solidFill>
                <a:schemeClr val="accent6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9431" y="3810000"/>
            <a:ext cx="3692969" cy="70788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2.  Tu / parler</a:t>
            </a:r>
            <a:endParaRPr lang="fr-FR" sz="4000" dirty="0" smtClean="0">
              <a:solidFill>
                <a:schemeClr val="accent6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63762" y="2667000"/>
            <a:ext cx="3692969" cy="70788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3.  Il / être</a:t>
            </a:r>
            <a:endParaRPr lang="fr-FR" sz="4000" dirty="0" smtClean="0">
              <a:solidFill>
                <a:schemeClr val="accent6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19182" y="3780430"/>
            <a:ext cx="4324926" cy="70788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4.  Nous / nager</a:t>
            </a:r>
            <a:endParaRPr lang="fr-FR" sz="4000" dirty="0" smtClean="0">
              <a:solidFill>
                <a:schemeClr val="accent6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73262" y="4939829"/>
            <a:ext cx="6870846" cy="70788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5.  Vous / êtes</a:t>
            </a:r>
            <a:endParaRPr lang="fr-FR" sz="4000" dirty="0" smtClean="0">
              <a:solidFill>
                <a:schemeClr val="accent6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73262" y="6019800"/>
            <a:ext cx="6870846" cy="70788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6.  Elles / </a:t>
            </a:r>
            <a:r>
              <a:rPr lang="fr-FR" sz="4000" smtClean="0">
                <a:solidFill>
                  <a:schemeClr val="bg1"/>
                </a:solidFill>
                <a:latin typeface="Kristen ITC" pitchFamily="66" charset="0"/>
              </a:rPr>
              <a:t>étuider</a:t>
            </a:r>
            <a:endParaRPr lang="fr-FR" sz="4000" dirty="0" smtClean="0">
              <a:solidFill>
                <a:schemeClr val="accent6">
                  <a:lumMod val="75000"/>
                </a:schemeClr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40</Words>
  <Application>Microsoft Office PowerPoint</Application>
  <PresentationFormat>On-screen Show (4:3)</PresentationFormat>
  <Paragraphs>9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59</cp:revision>
  <dcterms:created xsi:type="dcterms:W3CDTF">2011-09-14T23:22:57Z</dcterms:created>
  <dcterms:modified xsi:type="dcterms:W3CDTF">2012-01-26T13:47:19Z</dcterms:modified>
</cp:coreProperties>
</file>